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84" r:id="rId2"/>
    <p:sldId id="273" r:id="rId3"/>
    <p:sldId id="278" r:id="rId4"/>
    <p:sldId id="274" r:id="rId5"/>
    <p:sldId id="275" r:id="rId6"/>
    <p:sldId id="279" r:id="rId7"/>
    <p:sldId id="276" r:id="rId8"/>
    <p:sldId id="280" r:id="rId9"/>
    <p:sldId id="277" r:id="rId10"/>
    <p:sldId id="281" r:id="rId11"/>
    <p:sldId id="282" r:id="rId12"/>
    <p:sldId id="28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5" y="-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0557641-D219-9AA7-8D1A-E28ED00BF5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392136-4D5D-8C35-50A7-40A0CE71A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9F8F370-8E0D-190D-BD62-5E9A8C8941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91477CC-571A-B232-A33F-0A2182041FFD}"/>
              </a:ext>
            </a:extLst>
          </p:cNvPr>
          <p:cNvSpPr>
            <a:spLocks noGrp="1"/>
          </p:cNvSpPr>
          <p:nvPr/>
        </p:nvSpPr>
        <p:spPr>
          <a:xfrm>
            <a:off x="588736" y="3805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1EA2192B-3CBF-2998-7D1C-8AB1E276C4A4}"/>
              </a:ext>
            </a:extLst>
          </p:cNvPr>
          <p:cNvSpPr>
            <a:spLocks noGrp="1"/>
          </p:cNvSpPr>
          <p:nvPr/>
        </p:nvSpPr>
        <p:spPr>
          <a:xfrm>
            <a:off x="8372152" y="65028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175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175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8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922746" y="2242820"/>
              <a:ext cx="721868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 </a:t>
              </a:r>
              <a:r>
                <a:rPr lang="fr-FR" sz="3200" b="1" dirty="0">
                  <a:solidFill>
                    <a:schemeClr val="bg1"/>
                  </a:solidFill>
                </a:rPr>
                <a:t>J’utilise différentes représentations des nombres.</a:t>
              </a:r>
              <a:endParaRPr lang="fr-FR" sz="3200" dirty="0">
                <a:solidFill>
                  <a:schemeClr val="bg1"/>
                </a:solidFill>
              </a:endParaRP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257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1101113" y="3677666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1c 0d 6u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1371916" y="5010810"/>
            <a:ext cx="1791947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106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BFBA20-5B1F-A52B-E525-B7AD2C53C0EC}"/>
              </a:ext>
            </a:extLst>
          </p:cNvPr>
          <p:cNvSpPr/>
          <p:nvPr/>
        </p:nvSpPr>
        <p:spPr>
          <a:xfrm>
            <a:off x="431258" y="1337137"/>
            <a:ext cx="1550042" cy="152696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BF32C0-46DE-E47E-96E7-6767FA422F42}"/>
              </a:ext>
            </a:extLst>
          </p:cNvPr>
          <p:cNvSpPr/>
          <p:nvPr/>
        </p:nvSpPr>
        <p:spPr>
          <a:xfrm>
            <a:off x="2512518" y="1665732"/>
            <a:ext cx="155004" cy="1526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1125C5-161B-E7FC-6563-972A67B5E275}"/>
              </a:ext>
            </a:extLst>
          </p:cNvPr>
          <p:cNvSpPr/>
          <p:nvPr/>
        </p:nvSpPr>
        <p:spPr>
          <a:xfrm>
            <a:off x="2815387" y="1665732"/>
            <a:ext cx="155004" cy="1526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63C0DB-0414-7CB6-3121-B8C3B9A5D266}"/>
              </a:ext>
            </a:extLst>
          </p:cNvPr>
          <p:cNvSpPr/>
          <p:nvPr/>
        </p:nvSpPr>
        <p:spPr>
          <a:xfrm>
            <a:off x="2512518" y="1978778"/>
            <a:ext cx="155004" cy="1526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65D124-E36F-D78A-AD65-107EB3EC999C}"/>
              </a:ext>
            </a:extLst>
          </p:cNvPr>
          <p:cNvSpPr/>
          <p:nvPr/>
        </p:nvSpPr>
        <p:spPr>
          <a:xfrm>
            <a:off x="2815387" y="1978778"/>
            <a:ext cx="155004" cy="1526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8A0BAD-AC26-87FF-AC3E-88CD1A55EFF6}"/>
              </a:ext>
            </a:extLst>
          </p:cNvPr>
          <p:cNvSpPr/>
          <p:nvPr/>
        </p:nvSpPr>
        <p:spPr>
          <a:xfrm>
            <a:off x="2512518" y="2291824"/>
            <a:ext cx="155004" cy="1526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EAED60-90D5-3BFA-EB73-8B52FEEAC52B}"/>
              </a:ext>
            </a:extLst>
          </p:cNvPr>
          <p:cNvSpPr/>
          <p:nvPr/>
        </p:nvSpPr>
        <p:spPr>
          <a:xfrm>
            <a:off x="2815387" y="2291824"/>
            <a:ext cx="155004" cy="1526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30D0EF-7813-A045-6E7F-14AAB0826012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FB0947A-E222-8CD7-9529-8FC19604293A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EA88C78C-CBA7-CEFB-1AC4-E356BC2A437B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6AC6EC73-8470-BF1B-9BEF-9FDF35FB4D93}"/>
              </a:ext>
            </a:extLst>
          </p:cNvPr>
          <p:cNvSpPr txBox="1"/>
          <p:nvPr/>
        </p:nvSpPr>
        <p:spPr>
          <a:xfrm>
            <a:off x="4940387" y="3987581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1m 2c 2d 0u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7D3DA8C3-8D96-56C9-2AC8-430D614D4F95}"/>
              </a:ext>
            </a:extLst>
          </p:cNvPr>
          <p:cNvSpPr txBox="1"/>
          <p:nvPr/>
        </p:nvSpPr>
        <p:spPr>
          <a:xfrm>
            <a:off x="5993784" y="5298383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1 220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A3AD49D-76D1-31BE-C434-D87DE19DAB58}"/>
              </a:ext>
            </a:extLst>
          </p:cNvPr>
          <p:cNvSpPr/>
          <p:nvPr/>
        </p:nvSpPr>
        <p:spPr>
          <a:xfrm>
            <a:off x="8641003" y="2084521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0C8B80A-D6EE-663B-B988-3F3FC822516B}"/>
              </a:ext>
            </a:extLst>
          </p:cNvPr>
          <p:cNvSpPr/>
          <p:nvPr/>
        </p:nvSpPr>
        <p:spPr>
          <a:xfrm>
            <a:off x="8800963" y="2084521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C89097D-1C80-622A-48F1-72750EDA9E38}"/>
              </a:ext>
            </a:extLst>
          </p:cNvPr>
          <p:cNvSpPr/>
          <p:nvPr/>
        </p:nvSpPr>
        <p:spPr>
          <a:xfrm>
            <a:off x="6069463" y="1242102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901A6B1-D9F8-7E1D-EC50-C714BCA283B6}"/>
              </a:ext>
            </a:extLst>
          </p:cNvPr>
          <p:cNvSpPr/>
          <p:nvPr/>
        </p:nvSpPr>
        <p:spPr>
          <a:xfrm>
            <a:off x="5261119" y="1242102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04E0C4D-F835-9853-31AD-BD3EF9B46580}"/>
              </a:ext>
            </a:extLst>
          </p:cNvPr>
          <p:cNvSpPr/>
          <p:nvPr/>
        </p:nvSpPr>
        <p:spPr>
          <a:xfrm>
            <a:off x="7711986" y="1250445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7EB094C-04FE-AB63-CF3F-F43BBF9D47F5}"/>
              </a:ext>
            </a:extLst>
          </p:cNvPr>
          <p:cNvSpPr/>
          <p:nvPr/>
        </p:nvSpPr>
        <p:spPr>
          <a:xfrm>
            <a:off x="6903642" y="1250445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C653D59-470D-AE18-FD24-6891265BC2B9}"/>
              </a:ext>
            </a:extLst>
          </p:cNvPr>
          <p:cNvSpPr/>
          <p:nvPr/>
        </p:nvSpPr>
        <p:spPr>
          <a:xfrm>
            <a:off x="6069463" y="2076178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B16450F-1E09-57FB-99B6-36753C6FCEFF}"/>
              </a:ext>
            </a:extLst>
          </p:cNvPr>
          <p:cNvSpPr/>
          <p:nvPr/>
        </p:nvSpPr>
        <p:spPr>
          <a:xfrm>
            <a:off x="5261119" y="2076178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AD37677-6262-F129-02E4-076BB5C3F3CA}"/>
              </a:ext>
            </a:extLst>
          </p:cNvPr>
          <p:cNvSpPr/>
          <p:nvPr/>
        </p:nvSpPr>
        <p:spPr>
          <a:xfrm>
            <a:off x="7711986" y="208452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78542DF-54D7-53E4-D0D1-57B29CBEAA49}"/>
              </a:ext>
            </a:extLst>
          </p:cNvPr>
          <p:cNvSpPr/>
          <p:nvPr/>
        </p:nvSpPr>
        <p:spPr>
          <a:xfrm>
            <a:off x="6903642" y="208452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E7904E5-EB36-C444-49DA-45D2E541E733}"/>
              </a:ext>
            </a:extLst>
          </p:cNvPr>
          <p:cNvSpPr/>
          <p:nvPr/>
        </p:nvSpPr>
        <p:spPr>
          <a:xfrm>
            <a:off x="6084534" y="290191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3D8AA4-D2BC-EC3A-14E7-1AD1BC9B8A47}"/>
              </a:ext>
            </a:extLst>
          </p:cNvPr>
          <p:cNvSpPr/>
          <p:nvPr/>
        </p:nvSpPr>
        <p:spPr>
          <a:xfrm>
            <a:off x="5276190" y="290191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945F718-D49B-9E62-937A-4F94921767A5}"/>
              </a:ext>
            </a:extLst>
          </p:cNvPr>
          <p:cNvSpPr/>
          <p:nvPr/>
        </p:nvSpPr>
        <p:spPr>
          <a:xfrm>
            <a:off x="7727057" y="291025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E2FDDDB-48FA-0483-69C0-7B926E5D6B71}"/>
              </a:ext>
            </a:extLst>
          </p:cNvPr>
          <p:cNvSpPr/>
          <p:nvPr/>
        </p:nvSpPr>
        <p:spPr>
          <a:xfrm>
            <a:off x="6918713" y="291025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39AE4B8-F2E6-0C9C-8E63-FA6238842427}"/>
              </a:ext>
            </a:extLst>
          </p:cNvPr>
          <p:cNvSpPr/>
          <p:nvPr/>
        </p:nvSpPr>
        <p:spPr>
          <a:xfrm>
            <a:off x="6381014" y="2076178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297179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37" grpId="0"/>
      <p:bldP spid="38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9CD2BE-ACF5-17FE-47AF-70724B363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443814-7E40-4192-A145-4C88EA35E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547687-F1E4-4405-0AE3-19325BF0A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5/5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E3B9C5A-563A-9BB1-7BA4-84AF2AE43063}"/>
              </a:ext>
            </a:extLst>
          </p:cNvPr>
          <p:cNvSpPr txBox="1"/>
          <p:nvPr/>
        </p:nvSpPr>
        <p:spPr>
          <a:xfrm>
            <a:off x="654560" y="2966935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…c …d …u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42F927A-6374-6228-F56E-4E41E42D46D8}"/>
              </a:ext>
            </a:extLst>
          </p:cNvPr>
          <p:cNvSpPr txBox="1"/>
          <p:nvPr/>
        </p:nvSpPr>
        <p:spPr>
          <a:xfrm>
            <a:off x="1435579" y="4498346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EF753C-CB00-BD72-CACB-82E995C31942}"/>
              </a:ext>
            </a:extLst>
          </p:cNvPr>
          <p:cNvSpPr/>
          <p:nvPr/>
        </p:nvSpPr>
        <p:spPr>
          <a:xfrm>
            <a:off x="152121" y="1145594"/>
            <a:ext cx="1322693" cy="138272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5F4B55-E96B-62E2-2DB2-D81E6298C241}"/>
              </a:ext>
            </a:extLst>
          </p:cNvPr>
          <p:cNvSpPr/>
          <p:nvPr/>
        </p:nvSpPr>
        <p:spPr>
          <a:xfrm>
            <a:off x="4212753" y="1868934"/>
            <a:ext cx="132269" cy="1382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9B357E7-3176-570B-47B1-65219569A05E}"/>
              </a:ext>
            </a:extLst>
          </p:cNvPr>
          <p:cNvSpPr/>
          <p:nvPr/>
        </p:nvSpPr>
        <p:spPr>
          <a:xfrm>
            <a:off x="3161392" y="1122905"/>
            <a:ext cx="132269" cy="13827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5BA783-6AC0-30DB-33AF-DF89F5B3E51C}"/>
              </a:ext>
            </a:extLst>
          </p:cNvPr>
          <p:cNvSpPr/>
          <p:nvPr/>
        </p:nvSpPr>
        <p:spPr>
          <a:xfrm>
            <a:off x="3482816" y="1122905"/>
            <a:ext cx="132269" cy="13827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2FACE1-56D8-B787-F944-5EA9A0CFE8D6}"/>
              </a:ext>
            </a:extLst>
          </p:cNvPr>
          <p:cNvSpPr/>
          <p:nvPr/>
        </p:nvSpPr>
        <p:spPr>
          <a:xfrm>
            <a:off x="3804240" y="1122905"/>
            <a:ext cx="132269" cy="13827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BF5F3FF-D138-F90C-EDE6-776E9F53784B}"/>
              </a:ext>
            </a:extLst>
          </p:cNvPr>
          <p:cNvSpPr/>
          <p:nvPr/>
        </p:nvSpPr>
        <p:spPr>
          <a:xfrm>
            <a:off x="4212753" y="2192934"/>
            <a:ext cx="132269" cy="1382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C66B13-9C5B-93D3-B77A-0E51C6B33FE2}"/>
              </a:ext>
            </a:extLst>
          </p:cNvPr>
          <p:cNvSpPr/>
          <p:nvPr/>
        </p:nvSpPr>
        <p:spPr>
          <a:xfrm>
            <a:off x="1613285" y="1145594"/>
            <a:ext cx="1322693" cy="138272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F5C4DFF-F28B-671B-483F-DD9167A30BF9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BE134F-78A0-1797-2DC1-98451BD373E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6505FED-68C5-AC06-69C4-3C51CAB5D02A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019E5C08-5C61-9614-08D5-1E641B91FDB6}"/>
              </a:ext>
            </a:extLst>
          </p:cNvPr>
          <p:cNvSpPr/>
          <p:nvPr/>
        </p:nvSpPr>
        <p:spPr>
          <a:xfrm>
            <a:off x="6132941" y="2935269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A3B3D1-E31B-4909-1E6E-BD64CF572D3E}"/>
              </a:ext>
            </a:extLst>
          </p:cNvPr>
          <p:cNvSpPr/>
          <p:nvPr/>
        </p:nvSpPr>
        <p:spPr>
          <a:xfrm>
            <a:off x="7022116" y="211123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043C45-0303-3404-8830-929EE884A7D2}"/>
              </a:ext>
            </a:extLst>
          </p:cNvPr>
          <p:cNvSpPr/>
          <p:nvPr/>
        </p:nvSpPr>
        <p:spPr>
          <a:xfrm>
            <a:off x="7158815" y="211123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3C6E8C-471A-1541-5089-7F5E1E854B2B}"/>
              </a:ext>
            </a:extLst>
          </p:cNvPr>
          <p:cNvSpPr/>
          <p:nvPr/>
        </p:nvSpPr>
        <p:spPr>
          <a:xfrm>
            <a:off x="7313925" y="211123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2CBFA6-D221-FDA9-772D-3BDD37FA26F3}"/>
              </a:ext>
            </a:extLst>
          </p:cNvPr>
          <p:cNvSpPr/>
          <p:nvPr/>
        </p:nvSpPr>
        <p:spPr>
          <a:xfrm>
            <a:off x="7466325" y="211123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C49DFE3-B40A-78DA-F57A-12FC7CDD02EE}"/>
              </a:ext>
            </a:extLst>
          </p:cNvPr>
          <p:cNvSpPr/>
          <p:nvPr/>
        </p:nvSpPr>
        <p:spPr>
          <a:xfrm>
            <a:off x="6127716" y="2111238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8F1B0E7-7C9E-32DF-C7BE-C4C9B2407FE8}"/>
              </a:ext>
            </a:extLst>
          </p:cNvPr>
          <p:cNvSpPr/>
          <p:nvPr/>
        </p:nvSpPr>
        <p:spPr>
          <a:xfrm>
            <a:off x="7626285" y="211123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451A05C-01F4-478B-7EAD-960525053C78}"/>
              </a:ext>
            </a:extLst>
          </p:cNvPr>
          <p:cNvSpPr/>
          <p:nvPr/>
        </p:nvSpPr>
        <p:spPr>
          <a:xfrm>
            <a:off x="7432696" y="3123944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EDA322-AD25-F9BA-E4F9-EA6721FCBB19}"/>
              </a:ext>
            </a:extLst>
          </p:cNvPr>
          <p:cNvSpPr/>
          <p:nvPr/>
        </p:nvSpPr>
        <p:spPr>
          <a:xfrm>
            <a:off x="7432696" y="325015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76CAD3B-7EEE-39AB-9B0E-CC48580196A8}"/>
              </a:ext>
            </a:extLst>
          </p:cNvPr>
          <p:cNvSpPr/>
          <p:nvPr/>
        </p:nvSpPr>
        <p:spPr>
          <a:xfrm>
            <a:off x="7585096" y="3123944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DCA42EA-D876-B69D-4CA5-C8B351E3CCA2}"/>
              </a:ext>
            </a:extLst>
          </p:cNvPr>
          <p:cNvSpPr/>
          <p:nvPr/>
        </p:nvSpPr>
        <p:spPr>
          <a:xfrm>
            <a:off x="7585096" y="325015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0E4BC6C-858B-6C47-5386-857243F3657B}"/>
              </a:ext>
            </a:extLst>
          </p:cNvPr>
          <p:cNvSpPr/>
          <p:nvPr/>
        </p:nvSpPr>
        <p:spPr>
          <a:xfrm>
            <a:off x="7031387" y="2927942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BEB437-42F6-124D-1685-233D4539AAE1}"/>
              </a:ext>
            </a:extLst>
          </p:cNvPr>
          <p:cNvSpPr/>
          <p:nvPr/>
        </p:nvSpPr>
        <p:spPr>
          <a:xfrm>
            <a:off x="7168086" y="2927942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5269D2-64E9-21AA-2829-0325EAFF0456}"/>
              </a:ext>
            </a:extLst>
          </p:cNvPr>
          <p:cNvSpPr/>
          <p:nvPr/>
        </p:nvSpPr>
        <p:spPr>
          <a:xfrm>
            <a:off x="6127716" y="1287207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BD21635-AE32-6977-F6C5-F88B96741446}"/>
              </a:ext>
            </a:extLst>
          </p:cNvPr>
          <p:cNvSpPr/>
          <p:nvPr/>
        </p:nvSpPr>
        <p:spPr>
          <a:xfrm>
            <a:off x="7022116" y="1287207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6B68CA6-4CC0-1922-3EC5-7B18B17FB120}"/>
              </a:ext>
            </a:extLst>
          </p:cNvPr>
          <p:cNvSpPr/>
          <p:nvPr/>
        </p:nvSpPr>
        <p:spPr>
          <a:xfrm>
            <a:off x="7158815" y="1287207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A0645B5-5585-58D7-26F5-C0320A303F21}"/>
              </a:ext>
            </a:extLst>
          </p:cNvPr>
          <p:cNvSpPr/>
          <p:nvPr/>
        </p:nvSpPr>
        <p:spPr>
          <a:xfrm>
            <a:off x="7313925" y="1287207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D670F35-19F8-DFF4-7C29-A994B092F2F4}"/>
              </a:ext>
            </a:extLst>
          </p:cNvPr>
          <p:cNvSpPr/>
          <p:nvPr/>
        </p:nvSpPr>
        <p:spPr>
          <a:xfrm>
            <a:off x="7466325" y="1287207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9087250-BABE-15BB-F13D-B934713C9006}"/>
              </a:ext>
            </a:extLst>
          </p:cNvPr>
          <p:cNvSpPr/>
          <p:nvPr/>
        </p:nvSpPr>
        <p:spPr>
          <a:xfrm>
            <a:off x="7626285" y="1287207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58D44899-C11A-241E-17D5-1CDBF7611F2C}"/>
              </a:ext>
            </a:extLst>
          </p:cNvPr>
          <p:cNvSpPr txBox="1"/>
          <p:nvPr/>
        </p:nvSpPr>
        <p:spPr>
          <a:xfrm>
            <a:off x="5795995" y="5508492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…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50E17ECA-1EA8-2B69-95AE-D9DEF68DADB8}"/>
              </a:ext>
            </a:extLst>
          </p:cNvPr>
          <p:cNvSpPr txBox="1"/>
          <p:nvPr/>
        </p:nvSpPr>
        <p:spPr>
          <a:xfrm>
            <a:off x="4764758" y="4122646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…m …c …d …u</a:t>
            </a:r>
          </a:p>
        </p:txBody>
      </p:sp>
    </p:spTree>
    <p:extLst>
      <p:ext uri="{BB962C8B-B14F-4D97-AF65-F5344CB8AC3E}">
        <p14:creationId xmlns:p14="http://schemas.microsoft.com/office/powerpoint/2010/main" val="3768438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AFC79-776A-AE49-62EF-0EBCBC013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D99415-1061-6D4E-1120-EAFC6B052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2E4CAE-02CF-D8F8-737B-8CF013CCC4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2C770C1-6AC4-56BB-2D0F-D205B2E0F28D}"/>
              </a:ext>
            </a:extLst>
          </p:cNvPr>
          <p:cNvSpPr txBox="1"/>
          <p:nvPr/>
        </p:nvSpPr>
        <p:spPr>
          <a:xfrm>
            <a:off x="953171" y="3304471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2c 3d 2u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57ADBA5-381C-8AD1-5695-F335305199E7}"/>
              </a:ext>
            </a:extLst>
          </p:cNvPr>
          <p:cNvSpPr txBox="1"/>
          <p:nvPr/>
        </p:nvSpPr>
        <p:spPr>
          <a:xfrm>
            <a:off x="1238734" y="4673315"/>
            <a:ext cx="1791947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918006-CEC3-FE2A-180A-6972B611CCF6}"/>
              </a:ext>
            </a:extLst>
          </p:cNvPr>
          <p:cNvSpPr/>
          <p:nvPr/>
        </p:nvSpPr>
        <p:spPr>
          <a:xfrm>
            <a:off x="152121" y="1145594"/>
            <a:ext cx="1322693" cy="138272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4C5345-A0C6-A178-74B4-CC940FFCD0CF}"/>
              </a:ext>
            </a:extLst>
          </p:cNvPr>
          <p:cNvSpPr/>
          <p:nvPr/>
        </p:nvSpPr>
        <p:spPr>
          <a:xfrm>
            <a:off x="4212753" y="1868934"/>
            <a:ext cx="132269" cy="1382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1102F4-1B31-BB5B-77D3-7DAD5EED229D}"/>
              </a:ext>
            </a:extLst>
          </p:cNvPr>
          <p:cNvSpPr/>
          <p:nvPr/>
        </p:nvSpPr>
        <p:spPr>
          <a:xfrm>
            <a:off x="3161392" y="1122905"/>
            <a:ext cx="132269" cy="13827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C32834-FB79-3971-722A-3F1BC866B385}"/>
              </a:ext>
            </a:extLst>
          </p:cNvPr>
          <p:cNvSpPr/>
          <p:nvPr/>
        </p:nvSpPr>
        <p:spPr>
          <a:xfrm>
            <a:off x="3482816" y="1122905"/>
            <a:ext cx="132269" cy="13827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0B8C61-E624-1858-E419-33455562DB09}"/>
              </a:ext>
            </a:extLst>
          </p:cNvPr>
          <p:cNvSpPr/>
          <p:nvPr/>
        </p:nvSpPr>
        <p:spPr>
          <a:xfrm>
            <a:off x="3804240" y="1122905"/>
            <a:ext cx="132269" cy="13827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421643-7FE5-BD6A-F2A0-60E85E4D170F}"/>
              </a:ext>
            </a:extLst>
          </p:cNvPr>
          <p:cNvSpPr/>
          <p:nvPr/>
        </p:nvSpPr>
        <p:spPr>
          <a:xfrm>
            <a:off x="4212753" y="2192934"/>
            <a:ext cx="132269" cy="1382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C9D7C3D-7DAA-A06B-CF93-71E6B582A4C8}"/>
              </a:ext>
            </a:extLst>
          </p:cNvPr>
          <p:cNvSpPr/>
          <p:nvPr/>
        </p:nvSpPr>
        <p:spPr>
          <a:xfrm>
            <a:off x="1613285" y="1145594"/>
            <a:ext cx="1322693" cy="138272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BF2C1A-44CF-4BB2-6F88-7A5DAAC959F3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7822DEB-1266-6BC3-82CB-F069AAD367A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6827EE0B-2193-2B52-D87D-33130B99A003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232BD970-960B-C794-48FF-2765FECE685C}"/>
              </a:ext>
            </a:extLst>
          </p:cNvPr>
          <p:cNvSpPr/>
          <p:nvPr/>
        </p:nvSpPr>
        <p:spPr>
          <a:xfrm>
            <a:off x="6220810" y="2842179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EE31299-E54E-B262-4CE9-BF8649FF988B}"/>
              </a:ext>
            </a:extLst>
          </p:cNvPr>
          <p:cNvSpPr/>
          <p:nvPr/>
        </p:nvSpPr>
        <p:spPr>
          <a:xfrm>
            <a:off x="7109985" y="201814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5859F5E-BD4A-B95D-407E-67309BA8C299}"/>
              </a:ext>
            </a:extLst>
          </p:cNvPr>
          <p:cNvSpPr/>
          <p:nvPr/>
        </p:nvSpPr>
        <p:spPr>
          <a:xfrm>
            <a:off x="7246684" y="201814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57C063B-9F30-9EF8-9498-EC8AFB133107}"/>
              </a:ext>
            </a:extLst>
          </p:cNvPr>
          <p:cNvSpPr/>
          <p:nvPr/>
        </p:nvSpPr>
        <p:spPr>
          <a:xfrm>
            <a:off x="7401794" y="201814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18C2AE9-1121-244E-14E2-C20D8EECDF8A}"/>
              </a:ext>
            </a:extLst>
          </p:cNvPr>
          <p:cNvSpPr/>
          <p:nvPr/>
        </p:nvSpPr>
        <p:spPr>
          <a:xfrm>
            <a:off x="7554194" y="201814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579742-F361-1099-2A1F-0D8B0408E4D3}"/>
              </a:ext>
            </a:extLst>
          </p:cNvPr>
          <p:cNvSpPr/>
          <p:nvPr/>
        </p:nvSpPr>
        <p:spPr>
          <a:xfrm>
            <a:off x="6215585" y="2018148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9D52FC8-9C43-0952-E17C-CF5CC3F24AB4}"/>
              </a:ext>
            </a:extLst>
          </p:cNvPr>
          <p:cNvSpPr/>
          <p:nvPr/>
        </p:nvSpPr>
        <p:spPr>
          <a:xfrm>
            <a:off x="7714154" y="201814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F69074C-C6C2-2E0C-2969-C42D4F5F1223}"/>
              </a:ext>
            </a:extLst>
          </p:cNvPr>
          <p:cNvSpPr/>
          <p:nvPr/>
        </p:nvSpPr>
        <p:spPr>
          <a:xfrm>
            <a:off x="7520565" y="3030854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8342072-31B2-07E3-4699-8B230DAB47FD}"/>
              </a:ext>
            </a:extLst>
          </p:cNvPr>
          <p:cNvSpPr/>
          <p:nvPr/>
        </p:nvSpPr>
        <p:spPr>
          <a:xfrm>
            <a:off x="7520565" y="315706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EAB9CDF-D0ED-F6ED-2E0B-48C6A0EBC06F}"/>
              </a:ext>
            </a:extLst>
          </p:cNvPr>
          <p:cNvSpPr/>
          <p:nvPr/>
        </p:nvSpPr>
        <p:spPr>
          <a:xfrm>
            <a:off x="7672965" y="3030854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D932FF9-94C3-9466-1146-54C07ACCDD2A}"/>
              </a:ext>
            </a:extLst>
          </p:cNvPr>
          <p:cNvSpPr/>
          <p:nvPr/>
        </p:nvSpPr>
        <p:spPr>
          <a:xfrm>
            <a:off x="7672965" y="315706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B69409E-4506-AC12-80EB-38B3122713F5}"/>
              </a:ext>
            </a:extLst>
          </p:cNvPr>
          <p:cNvSpPr/>
          <p:nvPr/>
        </p:nvSpPr>
        <p:spPr>
          <a:xfrm>
            <a:off x="7119256" y="2834852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FEC4F4C-156C-8458-7B10-799F5ADD9CBF}"/>
              </a:ext>
            </a:extLst>
          </p:cNvPr>
          <p:cNvSpPr/>
          <p:nvPr/>
        </p:nvSpPr>
        <p:spPr>
          <a:xfrm>
            <a:off x="7255955" y="2834852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928D9CA-6638-D795-435F-F0543C2E6A04}"/>
              </a:ext>
            </a:extLst>
          </p:cNvPr>
          <p:cNvSpPr/>
          <p:nvPr/>
        </p:nvSpPr>
        <p:spPr>
          <a:xfrm>
            <a:off x="6215585" y="1194117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78DF8-A18A-91B8-FAE3-2D14670435A2}"/>
              </a:ext>
            </a:extLst>
          </p:cNvPr>
          <p:cNvSpPr/>
          <p:nvPr/>
        </p:nvSpPr>
        <p:spPr>
          <a:xfrm>
            <a:off x="7109985" y="1194117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8D8E5AA-79CC-3546-702F-9C677BC1BA1F}"/>
              </a:ext>
            </a:extLst>
          </p:cNvPr>
          <p:cNvSpPr/>
          <p:nvPr/>
        </p:nvSpPr>
        <p:spPr>
          <a:xfrm>
            <a:off x="7246684" y="1194117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9325F8-2B2C-B9D5-0FAD-17FB5E370E99}"/>
              </a:ext>
            </a:extLst>
          </p:cNvPr>
          <p:cNvSpPr/>
          <p:nvPr/>
        </p:nvSpPr>
        <p:spPr>
          <a:xfrm>
            <a:off x="7401794" y="1194117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93DD3E4-CA0C-D50F-8087-A86C667060DD}"/>
              </a:ext>
            </a:extLst>
          </p:cNvPr>
          <p:cNvSpPr/>
          <p:nvPr/>
        </p:nvSpPr>
        <p:spPr>
          <a:xfrm>
            <a:off x="7554194" y="1194117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DA69A91-7D66-4754-6217-7F068BE178B3}"/>
              </a:ext>
            </a:extLst>
          </p:cNvPr>
          <p:cNvSpPr/>
          <p:nvPr/>
        </p:nvSpPr>
        <p:spPr>
          <a:xfrm>
            <a:off x="7714154" y="1194117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87B1263-9B5D-8D31-7150-A38472756DD5}"/>
              </a:ext>
            </a:extLst>
          </p:cNvPr>
          <p:cNvSpPr/>
          <p:nvPr/>
        </p:nvSpPr>
        <p:spPr>
          <a:xfrm>
            <a:off x="7077794" y="1682120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E532A6E-A5A8-4AED-932E-E2BA15B37FC2}"/>
              </a:ext>
            </a:extLst>
          </p:cNvPr>
          <p:cNvSpPr txBox="1"/>
          <p:nvPr/>
        </p:nvSpPr>
        <p:spPr>
          <a:xfrm>
            <a:off x="4940387" y="3987581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3m 1c 2d 4u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6A99890E-5A9F-B7FD-2E0F-ACFF736F88C3}"/>
              </a:ext>
            </a:extLst>
          </p:cNvPr>
          <p:cNvSpPr txBox="1"/>
          <p:nvPr/>
        </p:nvSpPr>
        <p:spPr>
          <a:xfrm>
            <a:off x="5993784" y="5298383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3 124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0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610" y="382503"/>
            <a:ext cx="7886700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Observe et explique :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 fontScale="85000" lnSpcReduction="1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780228" y="3128485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1c 2d 1u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1145638" y="4703568"/>
            <a:ext cx="1791947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E3428B-B35C-9867-6A5D-75D6246A24A3}"/>
              </a:ext>
            </a:extLst>
          </p:cNvPr>
          <p:cNvSpPr/>
          <p:nvPr/>
        </p:nvSpPr>
        <p:spPr>
          <a:xfrm>
            <a:off x="1206279" y="1294637"/>
            <a:ext cx="1261374" cy="132892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9A7354-36BA-F1B8-1A8D-E64D4070211E}"/>
              </a:ext>
            </a:extLst>
          </p:cNvPr>
          <p:cNvSpPr/>
          <p:nvPr/>
        </p:nvSpPr>
        <p:spPr>
          <a:xfrm>
            <a:off x="3595498" y="1892650"/>
            <a:ext cx="126137" cy="1328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131B94-7369-BC1E-4F72-14D8FDA0E360}"/>
              </a:ext>
            </a:extLst>
          </p:cNvPr>
          <p:cNvSpPr/>
          <p:nvPr/>
        </p:nvSpPr>
        <p:spPr>
          <a:xfrm>
            <a:off x="2811448" y="1294637"/>
            <a:ext cx="126137" cy="132892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248EE4-22D3-B378-A234-40AE53469210}"/>
              </a:ext>
            </a:extLst>
          </p:cNvPr>
          <p:cNvSpPr/>
          <p:nvPr/>
        </p:nvSpPr>
        <p:spPr>
          <a:xfrm>
            <a:off x="3117077" y="1294636"/>
            <a:ext cx="126137" cy="132892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C68A9F-D733-13D9-007C-0F068B234B50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41769D-8F93-7997-D2A4-9649352EE1E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A63C03E-89FA-9B64-D498-C3A1B21BA7BC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3C1F1A94-3C85-56F9-BBF2-3735F1FDCAD7}"/>
              </a:ext>
            </a:extLst>
          </p:cNvPr>
          <p:cNvSpPr/>
          <p:nvPr/>
        </p:nvSpPr>
        <p:spPr>
          <a:xfrm>
            <a:off x="7399836" y="140976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0CA7C8-3171-DD11-F1BA-B2B16C75F934}"/>
              </a:ext>
            </a:extLst>
          </p:cNvPr>
          <p:cNvSpPr/>
          <p:nvPr/>
        </p:nvSpPr>
        <p:spPr>
          <a:xfrm>
            <a:off x="5729562" y="223379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47A9CB-8B63-C316-B4D7-0CF1E6779D28}"/>
              </a:ext>
            </a:extLst>
          </p:cNvPr>
          <p:cNvSpPr/>
          <p:nvPr/>
        </p:nvSpPr>
        <p:spPr>
          <a:xfrm>
            <a:off x="6601600" y="2255440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572FE0-0806-FF0B-E673-6E3D3C59EBA8}"/>
              </a:ext>
            </a:extLst>
          </p:cNvPr>
          <p:cNvSpPr/>
          <p:nvPr/>
        </p:nvSpPr>
        <p:spPr>
          <a:xfrm>
            <a:off x="7473638" y="225020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6533D9C-7604-3D99-366F-A89E9390AB13}"/>
              </a:ext>
            </a:extLst>
          </p:cNvPr>
          <p:cNvSpPr/>
          <p:nvPr/>
        </p:nvSpPr>
        <p:spPr>
          <a:xfrm>
            <a:off x="7610337" y="225020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4F315E-1F40-3925-A363-CDCF6BE0BFFE}"/>
              </a:ext>
            </a:extLst>
          </p:cNvPr>
          <p:cNvSpPr/>
          <p:nvPr/>
        </p:nvSpPr>
        <p:spPr>
          <a:xfrm>
            <a:off x="7765447" y="225020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CFAF0C5-1DAF-6F6A-8D34-158023FE42C9}"/>
              </a:ext>
            </a:extLst>
          </p:cNvPr>
          <p:cNvSpPr/>
          <p:nvPr/>
        </p:nvSpPr>
        <p:spPr>
          <a:xfrm>
            <a:off x="7917847" y="225020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A5C356-37B0-C8B9-5C6D-F80F97FFB997}"/>
              </a:ext>
            </a:extLst>
          </p:cNvPr>
          <p:cNvSpPr/>
          <p:nvPr/>
        </p:nvSpPr>
        <p:spPr>
          <a:xfrm>
            <a:off x="6591492" y="140976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2E22CD-B1BC-62B3-27D1-42EDA19E8D6D}"/>
              </a:ext>
            </a:extLst>
          </p:cNvPr>
          <p:cNvSpPr/>
          <p:nvPr/>
        </p:nvSpPr>
        <p:spPr>
          <a:xfrm>
            <a:off x="5724337" y="140976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2D195E-4D33-68DF-31A8-39DE9DF9AC21}"/>
              </a:ext>
            </a:extLst>
          </p:cNvPr>
          <p:cNvSpPr/>
          <p:nvPr/>
        </p:nvSpPr>
        <p:spPr>
          <a:xfrm>
            <a:off x="8077807" y="225020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0419349-37A7-D7AF-C5D6-B72690253519}"/>
              </a:ext>
            </a:extLst>
          </p:cNvPr>
          <p:cNvSpPr/>
          <p:nvPr/>
        </p:nvSpPr>
        <p:spPr>
          <a:xfrm>
            <a:off x="8381118" y="2041617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ADA4A64-E383-45F2-CDB5-A623FBDB3D51}"/>
              </a:ext>
            </a:extLst>
          </p:cNvPr>
          <p:cNvSpPr/>
          <p:nvPr/>
        </p:nvSpPr>
        <p:spPr>
          <a:xfrm>
            <a:off x="8381118" y="2167823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13B5A54-1D4E-C857-25DC-5C54A09C3C37}"/>
              </a:ext>
            </a:extLst>
          </p:cNvPr>
          <p:cNvSpPr/>
          <p:nvPr/>
        </p:nvSpPr>
        <p:spPr>
          <a:xfrm>
            <a:off x="8383929" y="2294029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2FFC6B5-B263-AF58-5A71-C59309D166F3}"/>
              </a:ext>
            </a:extLst>
          </p:cNvPr>
          <p:cNvSpPr/>
          <p:nvPr/>
        </p:nvSpPr>
        <p:spPr>
          <a:xfrm>
            <a:off x="8533518" y="2041617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CD2326-7939-D133-5E8E-8F466B17C331}"/>
              </a:ext>
            </a:extLst>
          </p:cNvPr>
          <p:cNvSpPr/>
          <p:nvPr/>
        </p:nvSpPr>
        <p:spPr>
          <a:xfrm>
            <a:off x="8533518" y="2167823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F71A80-277B-9856-B0FD-236F762C1E3F}"/>
              </a:ext>
            </a:extLst>
          </p:cNvPr>
          <p:cNvSpPr/>
          <p:nvPr/>
        </p:nvSpPr>
        <p:spPr>
          <a:xfrm>
            <a:off x="8536329" y="2294029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B1BE37A-8D6A-8791-C4AA-6CD31ABEF7FA}"/>
              </a:ext>
            </a:extLst>
          </p:cNvPr>
          <p:cNvSpPr txBox="1"/>
          <p:nvPr/>
        </p:nvSpPr>
        <p:spPr>
          <a:xfrm>
            <a:off x="4899187" y="3481134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2m 3c 5d 6u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81F6714C-8808-8D60-1C17-3FFC1D412588}"/>
              </a:ext>
            </a:extLst>
          </p:cNvPr>
          <p:cNvSpPr txBox="1"/>
          <p:nvPr/>
        </p:nvSpPr>
        <p:spPr>
          <a:xfrm>
            <a:off x="5952584" y="4791936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2 356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29" grpId="0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745509" y="3601958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…c …d …u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1269028" y="5040266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27A92A-EBC7-DA48-05CB-B69B800E566C}"/>
              </a:ext>
            </a:extLst>
          </p:cNvPr>
          <p:cNvSpPr/>
          <p:nvPr/>
        </p:nvSpPr>
        <p:spPr>
          <a:xfrm>
            <a:off x="245887" y="1346924"/>
            <a:ext cx="1662681" cy="177861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5083E2F-9BB3-0FB6-08F4-E9DE8DE363B1}"/>
              </a:ext>
            </a:extLst>
          </p:cNvPr>
          <p:cNvSpPr/>
          <p:nvPr/>
        </p:nvSpPr>
        <p:spPr>
          <a:xfrm>
            <a:off x="3860977" y="2032899"/>
            <a:ext cx="166268" cy="1778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23A090-DD16-5891-7967-42D6719E1B58}"/>
              </a:ext>
            </a:extLst>
          </p:cNvPr>
          <p:cNvSpPr/>
          <p:nvPr/>
        </p:nvSpPr>
        <p:spPr>
          <a:xfrm>
            <a:off x="2165002" y="1346924"/>
            <a:ext cx="166268" cy="177861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4B92B55-8787-60E5-AA1B-46BB501A9FE3}"/>
              </a:ext>
            </a:extLst>
          </p:cNvPr>
          <p:cNvSpPr/>
          <p:nvPr/>
        </p:nvSpPr>
        <p:spPr>
          <a:xfrm>
            <a:off x="2486426" y="1346924"/>
            <a:ext cx="166268" cy="177861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ACB65B-F900-E029-BD4A-B3E1E33E9B9D}"/>
              </a:ext>
            </a:extLst>
          </p:cNvPr>
          <p:cNvSpPr/>
          <p:nvPr/>
        </p:nvSpPr>
        <p:spPr>
          <a:xfrm>
            <a:off x="2807850" y="1346924"/>
            <a:ext cx="166268" cy="177861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FC015B7-188D-7A12-1657-7DBCD5E51A2F}"/>
              </a:ext>
            </a:extLst>
          </p:cNvPr>
          <p:cNvSpPr/>
          <p:nvPr/>
        </p:nvSpPr>
        <p:spPr>
          <a:xfrm>
            <a:off x="3129274" y="1346924"/>
            <a:ext cx="166268" cy="177861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0C9815D-FF3E-93B5-F632-1DB594F12B08}"/>
              </a:ext>
            </a:extLst>
          </p:cNvPr>
          <p:cNvSpPr/>
          <p:nvPr/>
        </p:nvSpPr>
        <p:spPr>
          <a:xfrm>
            <a:off x="4163846" y="2032899"/>
            <a:ext cx="166268" cy="1778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E056E8D-8DC3-9292-EBBB-FD29752AEEB9}"/>
              </a:ext>
            </a:extLst>
          </p:cNvPr>
          <p:cNvSpPr/>
          <p:nvPr/>
        </p:nvSpPr>
        <p:spPr>
          <a:xfrm>
            <a:off x="3860977" y="2609891"/>
            <a:ext cx="166268" cy="1778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28D79FD-DC8F-F8CD-A27F-9CAE83FFDC17}"/>
              </a:ext>
            </a:extLst>
          </p:cNvPr>
          <p:cNvSpPr/>
          <p:nvPr/>
        </p:nvSpPr>
        <p:spPr>
          <a:xfrm>
            <a:off x="4163846" y="2609891"/>
            <a:ext cx="166268" cy="1778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5730B92-B7A9-E0E3-64B7-78610D191E32}"/>
              </a:ext>
            </a:extLst>
          </p:cNvPr>
          <p:cNvSpPr/>
          <p:nvPr/>
        </p:nvSpPr>
        <p:spPr>
          <a:xfrm>
            <a:off x="4025957" y="2308953"/>
            <a:ext cx="166268" cy="1778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243465-4039-2CB6-0EE2-51BC9BD5FB2F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45086A-816A-6200-90AA-7C40F42B74C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E9BD353-7041-AD35-0B2D-C45F80A4BA11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81C3FBF9-651E-41DD-A008-2670F21EEDE4}"/>
              </a:ext>
            </a:extLst>
          </p:cNvPr>
          <p:cNvSpPr/>
          <p:nvPr/>
        </p:nvSpPr>
        <p:spPr>
          <a:xfrm>
            <a:off x="6076409" y="3067947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C6BB1A-4C70-07C3-217C-EDEE46847D47}"/>
              </a:ext>
            </a:extLst>
          </p:cNvPr>
          <p:cNvSpPr/>
          <p:nvPr/>
        </p:nvSpPr>
        <p:spPr>
          <a:xfrm>
            <a:off x="6949163" y="3084352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943C1B-4D60-73F0-DBE3-A83BCBF7D1E6}"/>
              </a:ext>
            </a:extLst>
          </p:cNvPr>
          <p:cNvSpPr/>
          <p:nvPr/>
        </p:nvSpPr>
        <p:spPr>
          <a:xfrm>
            <a:off x="7085862" y="3084352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C58D954-0C11-403E-15D6-616429624C7D}"/>
              </a:ext>
            </a:extLst>
          </p:cNvPr>
          <p:cNvSpPr/>
          <p:nvPr/>
        </p:nvSpPr>
        <p:spPr>
          <a:xfrm>
            <a:off x="7240972" y="3084352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F4B643-FB2B-E200-D746-B072175C4DB4}"/>
              </a:ext>
            </a:extLst>
          </p:cNvPr>
          <p:cNvSpPr/>
          <p:nvPr/>
        </p:nvSpPr>
        <p:spPr>
          <a:xfrm>
            <a:off x="6938339" y="2243916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5E95699-B1FA-8687-55C7-A01B3D551BAD}"/>
              </a:ext>
            </a:extLst>
          </p:cNvPr>
          <p:cNvSpPr/>
          <p:nvPr/>
        </p:nvSpPr>
        <p:spPr>
          <a:xfrm>
            <a:off x="6071184" y="2243916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4C659D-BAFE-8E8B-219C-D4F2DDE93C8B}"/>
              </a:ext>
            </a:extLst>
          </p:cNvPr>
          <p:cNvSpPr/>
          <p:nvPr/>
        </p:nvSpPr>
        <p:spPr>
          <a:xfrm>
            <a:off x="7417723" y="3084352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C035144-A8B6-A935-2F2B-EC0501F0A525}"/>
              </a:ext>
            </a:extLst>
          </p:cNvPr>
          <p:cNvSpPr/>
          <p:nvPr/>
        </p:nvSpPr>
        <p:spPr>
          <a:xfrm>
            <a:off x="7570123" y="3084352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68D8C20-54E8-9305-953D-9048AC3F65D2}"/>
              </a:ext>
            </a:extLst>
          </p:cNvPr>
          <p:cNvSpPr/>
          <p:nvPr/>
        </p:nvSpPr>
        <p:spPr>
          <a:xfrm>
            <a:off x="6065976" y="141988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7A5DB03-02C5-8CBB-FD26-A7ED55BDB951}"/>
              </a:ext>
            </a:extLst>
          </p:cNvPr>
          <p:cNvSpPr/>
          <p:nvPr/>
        </p:nvSpPr>
        <p:spPr>
          <a:xfrm>
            <a:off x="6938339" y="141988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0AD5A9B-404F-CC86-AE9D-2F84F02158C0}"/>
              </a:ext>
            </a:extLst>
          </p:cNvPr>
          <p:cNvSpPr txBox="1"/>
          <p:nvPr/>
        </p:nvSpPr>
        <p:spPr>
          <a:xfrm>
            <a:off x="5883383" y="55668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…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47EE01A-A2B7-A5E8-93C1-30CEF1A16B1A}"/>
              </a:ext>
            </a:extLst>
          </p:cNvPr>
          <p:cNvSpPr txBox="1"/>
          <p:nvPr/>
        </p:nvSpPr>
        <p:spPr>
          <a:xfrm>
            <a:off x="4852146" y="4180974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…m …c …d …u</a:t>
            </a:r>
          </a:p>
        </p:txBody>
      </p:sp>
    </p:spTree>
    <p:extLst>
      <p:ext uri="{BB962C8B-B14F-4D97-AF65-F5344CB8AC3E}">
        <p14:creationId xmlns:p14="http://schemas.microsoft.com/office/powerpoint/2010/main" val="2760971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983799" y="3610508"/>
            <a:ext cx="2875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1c 4d 5u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1269028" y="4910911"/>
            <a:ext cx="1791947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A7083F-4B40-3E1D-20D6-CF36A4E3C60B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5890A-8FCA-FD1D-4FDC-DC9DE42632A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8FA7914-7D9F-F672-9A9B-87806E289859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2B32BEB-C563-4DB2-D560-BF1871DB2614}"/>
              </a:ext>
            </a:extLst>
          </p:cNvPr>
          <p:cNvSpPr/>
          <p:nvPr/>
        </p:nvSpPr>
        <p:spPr>
          <a:xfrm>
            <a:off x="245887" y="1346924"/>
            <a:ext cx="1662681" cy="177861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51A09B-CD00-4188-21C3-174B6A4C8205}"/>
              </a:ext>
            </a:extLst>
          </p:cNvPr>
          <p:cNvSpPr/>
          <p:nvPr/>
        </p:nvSpPr>
        <p:spPr>
          <a:xfrm>
            <a:off x="3860977" y="2032899"/>
            <a:ext cx="166268" cy="1778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522850-CC2A-C87E-E1B4-F95D897E5CCE}"/>
              </a:ext>
            </a:extLst>
          </p:cNvPr>
          <p:cNvSpPr/>
          <p:nvPr/>
        </p:nvSpPr>
        <p:spPr>
          <a:xfrm>
            <a:off x="2165002" y="1346924"/>
            <a:ext cx="166268" cy="177861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D5FDB5-BE96-27B6-5FF0-5BBBD4EFAE5A}"/>
              </a:ext>
            </a:extLst>
          </p:cNvPr>
          <p:cNvSpPr/>
          <p:nvPr/>
        </p:nvSpPr>
        <p:spPr>
          <a:xfrm>
            <a:off x="2486426" y="1346924"/>
            <a:ext cx="166268" cy="177861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E4ED90-55F3-154D-DBCC-14ED7ED8E5AE}"/>
              </a:ext>
            </a:extLst>
          </p:cNvPr>
          <p:cNvSpPr/>
          <p:nvPr/>
        </p:nvSpPr>
        <p:spPr>
          <a:xfrm>
            <a:off x="2807850" y="1346924"/>
            <a:ext cx="166268" cy="177861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4A66A35-6E41-DB1B-A0A2-CC8C5CF24031}"/>
              </a:ext>
            </a:extLst>
          </p:cNvPr>
          <p:cNvSpPr/>
          <p:nvPr/>
        </p:nvSpPr>
        <p:spPr>
          <a:xfrm>
            <a:off x="3129274" y="1346924"/>
            <a:ext cx="166268" cy="177861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AD4782-3C13-B213-CC62-6B934C6880DE}"/>
              </a:ext>
            </a:extLst>
          </p:cNvPr>
          <p:cNvSpPr/>
          <p:nvPr/>
        </p:nvSpPr>
        <p:spPr>
          <a:xfrm>
            <a:off x="4163846" y="2032899"/>
            <a:ext cx="166268" cy="1778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D51AA73-05CB-3A13-951E-76C47669C809}"/>
              </a:ext>
            </a:extLst>
          </p:cNvPr>
          <p:cNvSpPr/>
          <p:nvPr/>
        </p:nvSpPr>
        <p:spPr>
          <a:xfrm>
            <a:off x="3860977" y="2609891"/>
            <a:ext cx="166268" cy="1778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D9953C8-91F2-1B42-6435-F39B5A974E58}"/>
              </a:ext>
            </a:extLst>
          </p:cNvPr>
          <p:cNvSpPr/>
          <p:nvPr/>
        </p:nvSpPr>
        <p:spPr>
          <a:xfrm>
            <a:off x="4163846" y="2609891"/>
            <a:ext cx="166268" cy="1778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8BF5214-AD9F-7968-4791-134CA3CD2873}"/>
              </a:ext>
            </a:extLst>
          </p:cNvPr>
          <p:cNvSpPr/>
          <p:nvPr/>
        </p:nvSpPr>
        <p:spPr>
          <a:xfrm>
            <a:off x="4025957" y="2308953"/>
            <a:ext cx="166268" cy="1778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895E830-2810-6420-442A-8FB28F6504DE}"/>
              </a:ext>
            </a:extLst>
          </p:cNvPr>
          <p:cNvSpPr/>
          <p:nvPr/>
        </p:nvSpPr>
        <p:spPr>
          <a:xfrm>
            <a:off x="6076409" y="3067947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44DDBC5-77FB-51D7-78AB-0E8F8F25EBDA}"/>
              </a:ext>
            </a:extLst>
          </p:cNvPr>
          <p:cNvSpPr/>
          <p:nvPr/>
        </p:nvSpPr>
        <p:spPr>
          <a:xfrm>
            <a:off x="6949163" y="3084352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C5937F5-D70F-2AD7-DD16-F53B0E0DB17B}"/>
              </a:ext>
            </a:extLst>
          </p:cNvPr>
          <p:cNvSpPr/>
          <p:nvPr/>
        </p:nvSpPr>
        <p:spPr>
          <a:xfrm>
            <a:off x="7085862" y="3084352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1514CCD-6703-518E-992A-CAF3D0AE3B56}"/>
              </a:ext>
            </a:extLst>
          </p:cNvPr>
          <p:cNvSpPr/>
          <p:nvPr/>
        </p:nvSpPr>
        <p:spPr>
          <a:xfrm>
            <a:off x="7240972" y="3084352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B31B1A9-096A-3B7A-004E-2BE8FF1473EE}"/>
              </a:ext>
            </a:extLst>
          </p:cNvPr>
          <p:cNvSpPr/>
          <p:nvPr/>
        </p:nvSpPr>
        <p:spPr>
          <a:xfrm>
            <a:off x="6938339" y="2243916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D635359-64BA-D90E-789E-379562CB2158}"/>
              </a:ext>
            </a:extLst>
          </p:cNvPr>
          <p:cNvSpPr/>
          <p:nvPr/>
        </p:nvSpPr>
        <p:spPr>
          <a:xfrm>
            <a:off x="6071184" y="2243916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1A9073C-CC6A-B67A-6FC4-7DE373BCE7F2}"/>
              </a:ext>
            </a:extLst>
          </p:cNvPr>
          <p:cNvSpPr/>
          <p:nvPr/>
        </p:nvSpPr>
        <p:spPr>
          <a:xfrm>
            <a:off x="7417723" y="3084352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002CE81-CBDF-7A68-C257-4FDE6CC67D7D}"/>
              </a:ext>
            </a:extLst>
          </p:cNvPr>
          <p:cNvSpPr/>
          <p:nvPr/>
        </p:nvSpPr>
        <p:spPr>
          <a:xfrm>
            <a:off x="7570123" y="3084352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1550E19-2977-A5E1-0515-EAF09BA1F707}"/>
              </a:ext>
            </a:extLst>
          </p:cNvPr>
          <p:cNvSpPr/>
          <p:nvPr/>
        </p:nvSpPr>
        <p:spPr>
          <a:xfrm>
            <a:off x="6065976" y="141988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A340565-2935-BC55-D1AE-E18316B1D533}"/>
              </a:ext>
            </a:extLst>
          </p:cNvPr>
          <p:cNvSpPr/>
          <p:nvPr/>
        </p:nvSpPr>
        <p:spPr>
          <a:xfrm>
            <a:off x="6938339" y="141988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E1277A1-3D62-8E6B-7C6B-295D48582453}"/>
              </a:ext>
            </a:extLst>
          </p:cNvPr>
          <p:cNvSpPr txBox="1"/>
          <p:nvPr/>
        </p:nvSpPr>
        <p:spPr>
          <a:xfrm>
            <a:off x="4940387" y="3987581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4m 1c 3d 2u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B161B300-6F7F-5749-57C4-7877BD28E88C}"/>
              </a:ext>
            </a:extLst>
          </p:cNvPr>
          <p:cNvSpPr txBox="1"/>
          <p:nvPr/>
        </p:nvSpPr>
        <p:spPr>
          <a:xfrm>
            <a:off x="5993784" y="5298383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4 132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65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39" grpId="0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748471" y="3378169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…c …d …u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1382619" y="4964691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0329C4B-331D-7F8B-BA5D-D34A530CA371}"/>
              </a:ext>
            </a:extLst>
          </p:cNvPr>
          <p:cNvSpPr/>
          <p:nvPr/>
        </p:nvSpPr>
        <p:spPr>
          <a:xfrm>
            <a:off x="289796" y="1135597"/>
            <a:ext cx="1500302" cy="15793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BB24DED-3B91-1220-B33A-F3EECF93A171}"/>
              </a:ext>
            </a:extLst>
          </p:cNvPr>
          <p:cNvSpPr/>
          <p:nvPr/>
        </p:nvSpPr>
        <p:spPr>
          <a:xfrm>
            <a:off x="3797043" y="1821572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D9CE53B-F148-4167-F52E-E49396961397}"/>
              </a:ext>
            </a:extLst>
          </p:cNvPr>
          <p:cNvSpPr/>
          <p:nvPr/>
        </p:nvSpPr>
        <p:spPr>
          <a:xfrm>
            <a:off x="2126705" y="1135597"/>
            <a:ext cx="150030" cy="15793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104F281-AC62-7F55-69BE-B3377E7DEAF2}"/>
              </a:ext>
            </a:extLst>
          </p:cNvPr>
          <p:cNvSpPr/>
          <p:nvPr/>
        </p:nvSpPr>
        <p:spPr>
          <a:xfrm>
            <a:off x="2422492" y="1135597"/>
            <a:ext cx="150030" cy="15793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8523E1A-392C-DC1B-CA93-CFF1B57D6392}"/>
              </a:ext>
            </a:extLst>
          </p:cNvPr>
          <p:cNvSpPr/>
          <p:nvPr/>
        </p:nvSpPr>
        <p:spPr>
          <a:xfrm>
            <a:off x="2743916" y="1135597"/>
            <a:ext cx="150030" cy="15793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88F6EFB-F3E7-44FC-B785-14CA3EFA5D6A}"/>
              </a:ext>
            </a:extLst>
          </p:cNvPr>
          <p:cNvSpPr/>
          <p:nvPr/>
        </p:nvSpPr>
        <p:spPr>
          <a:xfrm>
            <a:off x="3065340" y="1135597"/>
            <a:ext cx="150030" cy="15793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2A5414-1135-60A3-2A44-CDDB6B6D804D}"/>
              </a:ext>
            </a:extLst>
          </p:cNvPr>
          <p:cNvSpPr/>
          <p:nvPr/>
        </p:nvSpPr>
        <p:spPr>
          <a:xfrm>
            <a:off x="3404499" y="1135597"/>
            <a:ext cx="150030" cy="15793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835D5C-C74D-B96F-0693-CF102798B139}"/>
              </a:ext>
            </a:extLst>
          </p:cNvPr>
          <p:cNvSpPr/>
          <p:nvPr/>
        </p:nvSpPr>
        <p:spPr>
          <a:xfrm>
            <a:off x="4099912" y="1821572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190004F-BDBF-83A3-6D87-EC16DB4C04A6}"/>
              </a:ext>
            </a:extLst>
          </p:cNvPr>
          <p:cNvSpPr/>
          <p:nvPr/>
        </p:nvSpPr>
        <p:spPr>
          <a:xfrm>
            <a:off x="3797043" y="2398564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370F66B-7B2A-8370-D86C-C983535194C8}"/>
              </a:ext>
            </a:extLst>
          </p:cNvPr>
          <p:cNvSpPr/>
          <p:nvPr/>
        </p:nvSpPr>
        <p:spPr>
          <a:xfrm>
            <a:off x="4099912" y="2398564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3E25C25-C165-3E9E-DF7A-66A379B576A5}"/>
              </a:ext>
            </a:extLst>
          </p:cNvPr>
          <p:cNvSpPr/>
          <p:nvPr/>
        </p:nvSpPr>
        <p:spPr>
          <a:xfrm>
            <a:off x="3962023" y="2097626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FA6CC3-54E2-DA82-93D5-62C1C01CFF16}"/>
              </a:ext>
            </a:extLst>
          </p:cNvPr>
          <p:cNvSpPr/>
          <p:nvPr/>
        </p:nvSpPr>
        <p:spPr>
          <a:xfrm>
            <a:off x="3767154" y="1155184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793B8F7-6435-8AC4-7343-D5270F9AE04B}"/>
              </a:ext>
            </a:extLst>
          </p:cNvPr>
          <p:cNvSpPr/>
          <p:nvPr/>
        </p:nvSpPr>
        <p:spPr>
          <a:xfrm>
            <a:off x="4070023" y="1155184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56E5123-7F58-0A89-8FA7-428C5C9B9C14}"/>
              </a:ext>
            </a:extLst>
          </p:cNvPr>
          <p:cNvSpPr/>
          <p:nvPr/>
        </p:nvSpPr>
        <p:spPr>
          <a:xfrm>
            <a:off x="3767154" y="1468230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E5EC6A0-65A4-2B58-38DE-C73A0CBCC563}"/>
              </a:ext>
            </a:extLst>
          </p:cNvPr>
          <p:cNvSpPr/>
          <p:nvPr/>
        </p:nvSpPr>
        <p:spPr>
          <a:xfrm>
            <a:off x="4070023" y="1468230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A52F0C-8069-D99B-CDE9-96072ADB1B30}"/>
              </a:ext>
            </a:extLst>
          </p:cNvPr>
          <p:cNvSpPr/>
          <p:nvPr/>
        </p:nvSpPr>
        <p:spPr>
          <a:xfrm>
            <a:off x="128478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13AE67-D6A2-7EF1-DC36-0D2E3EE7B028}"/>
              </a:ext>
            </a:extLst>
          </p:cNvPr>
          <p:cNvSpPr/>
          <p:nvPr/>
        </p:nvSpPr>
        <p:spPr>
          <a:xfrm>
            <a:off x="7977907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196A556-52D0-C5F6-0A9E-246C5A9EB658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FEB111C5-97C2-A6C2-4549-AFC539ED165B}"/>
              </a:ext>
            </a:extLst>
          </p:cNvPr>
          <p:cNvSpPr/>
          <p:nvPr/>
        </p:nvSpPr>
        <p:spPr>
          <a:xfrm>
            <a:off x="7540892" y="1959628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9BF1BF-34B4-AF65-492E-BCB948E6988D}"/>
              </a:ext>
            </a:extLst>
          </p:cNvPr>
          <p:cNvSpPr/>
          <p:nvPr/>
        </p:nvSpPr>
        <p:spPr>
          <a:xfrm>
            <a:off x="5870618" y="2783659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45CF76-ACEE-CF88-8707-0813FC705E3F}"/>
              </a:ext>
            </a:extLst>
          </p:cNvPr>
          <p:cNvSpPr/>
          <p:nvPr/>
        </p:nvSpPr>
        <p:spPr>
          <a:xfrm>
            <a:off x="7540892" y="2776332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D8D539-B0A1-9D5A-A7D7-E9A0E1B32809}"/>
              </a:ext>
            </a:extLst>
          </p:cNvPr>
          <p:cNvSpPr/>
          <p:nvPr/>
        </p:nvSpPr>
        <p:spPr>
          <a:xfrm>
            <a:off x="5865393" y="1959628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DFB928-D6E8-4685-8FE5-43B7CA879F93}"/>
              </a:ext>
            </a:extLst>
          </p:cNvPr>
          <p:cNvSpPr/>
          <p:nvPr/>
        </p:nvSpPr>
        <p:spPr>
          <a:xfrm>
            <a:off x="6697917" y="2783659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A283CA-7E02-C854-76F0-EFAF555F5374}"/>
              </a:ext>
            </a:extLst>
          </p:cNvPr>
          <p:cNvSpPr/>
          <p:nvPr/>
        </p:nvSpPr>
        <p:spPr>
          <a:xfrm>
            <a:off x="6692692" y="1959628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C9FB7F-C459-C57A-B7CD-D805BE6F430F}"/>
              </a:ext>
            </a:extLst>
          </p:cNvPr>
          <p:cNvSpPr/>
          <p:nvPr/>
        </p:nvSpPr>
        <p:spPr>
          <a:xfrm>
            <a:off x="5865393" y="1135597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678250-AEF4-8EF1-1C66-B141295D0A56}"/>
              </a:ext>
            </a:extLst>
          </p:cNvPr>
          <p:cNvSpPr/>
          <p:nvPr/>
        </p:nvSpPr>
        <p:spPr>
          <a:xfrm>
            <a:off x="6692692" y="1135597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B020DD8-D7BA-B7F6-1281-4C5E2F998584}"/>
              </a:ext>
            </a:extLst>
          </p:cNvPr>
          <p:cNvSpPr txBox="1"/>
          <p:nvPr/>
        </p:nvSpPr>
        <p:spPr>
          <a:xfrm>
            <a:off x="5883383" y="55668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…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DC6DE5A-CAC6-87B4-9DEC-1E6C4DEE048A}"/>
              </a:ext>
            </a:extLst>
          </p:cNvPr>
          <p:cNvSpPr txBox="1"/>
          <p:nvPr/>
        </p:nvSpPr>
        <p:spPr>
          <a:xfrm>
            <a:off x="4852146" y="4180974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…m …c …d …u</a:t>
            </a:r>
          </a:p>
        </p:txBody>
      </p:sp>
    </p:spTree>
    <p:extLst>
      <p:ext uri="{BB962C8B-B14F-4D97-AF65-F5344CB8AC3E}">
        <p14:creationId xmlns:p14="http://schemas.microsoft.com/office/powerpoint/2010/main" val="46863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1009035" y="3186435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1c 5d 9u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1396376" y="4716525"/>
            <a:ext cx="1791947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159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C6B764-49F1-3220-8D56-E9849A051EEB}"/>
              </a:ext>
            </a:extLst>
          </p:cNvPr>
          <p:cNvSpPr/>
          <p:nvPr/>
        </p:nvSpPr>
        <p:spPr>
          <a:xfrm>
            <a:off x="289796" y="1135597"/>
            <a:ext cx="1500302" cy="15793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F9EAF0-7101-DC8B-D031-C4D9314ADF0D}"/>
              </a:ext>
            </a:extLst>
          </p:cNvPr>
          <p:cNvSpPr/>
          <p:nvPr/>
        </p:nvSpPr>
        <p:spPr>
          <a:xfrm>
            <a:off x="3797043" y="1821572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17CD26-DA64-F143-CAF2-AF6BE3C14958}"/>
              </a:ext>
            </a:extLst>
          </p:cNvPr>
          <p:cNvSpPr/>
          <p:nvPr/>
        </p:nvSpPr>
        <p:spPr>
          <a:xfrm>
            <a:off x="2126705" y="1135597"/>
            <a:ext cx="150030" cy="15793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978BF7-008B-3C59-C493-328A72A25CC7}"/>
              </a:ext>
            </a:extLst>
          </p:cNvPr>
          <p:cNvSpPr/>
          <p:nvPr/>
        </p:nvSpPr>
        <p:spPr>
          <a:xfrm>
            <a:off x="2422492" y="1135597"/>
            <a:ext cx="150030" cy="15793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C82522-E6F4-13AB-07AA-4ADF5CB1953A}"/>
              </a:ext>
            </a:extLst>
          </p:cNvPr>
          <p:cNvSpPr/>
          <p:nvPr/>
        </p:nvSpPr>
        <p:spPr>
          <a:xfrm>
            <a:off x="2743916" y="1135597"/>
            <a:ext cx="150030" cy="15793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34E9E6-6384-32CF-262E-AB65504E8FD8}"/>
              </a:ext>
            </a:extLst>
          </p:cNvPr>
          <p:cNvSpPr/>
          <p:nvPr/>
        </p:nvSpPr>
        <p:spPr>
          <a:xfrm>
            <a:off x="3065340" y="1135597"/>
            <a:ext cx="150030" cy="15793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BF8BCA-3E6A-2CF3-D58D-0CA86CF2B007}"/>
              </a:ext>
            </a:extLst>
          </p:cNvPr>
          <p:cNvSpPr/>
          <p:nvPr/>
        </p:nvSpPr>
        <p:spPr>
          <a:xfrm>
            <a:off x="3404499" y="1135597"/>
            <a:ext cx="150030" cy="15793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89066A-8537-443C-B619-4E300E9497CD}"/>
              </a:ext>
            </a:extLst>
          </p:cNvPr>
          <p:cNvSpPr/>
          <p:nvPr/>
        </p:nvSpPr>
        <p:spPr>
          <a:xfrm>
            <a:off x="4099912" y="1821572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EED47-94A4-A44E-A140-3084BE1364FF}"/>
              </a:ext>
            </a:extLst>
          </p:cNvPr>
          <p:cNvSpPr/>
          <p:nvPr/>
        </p:nvSpPr>
        <p:spPr>
          <a:xfrm>
            <a:off x="3797043" y="2398564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882D21C-9B26-07B2-5769-8BC0C15B4F77}"/>
              </a:ext>
            </a:extLst>
          </p:cNvPr>
          <p:cNvSpPr/>
          <p:nvPr/>
        </p:nvSpPr>
        <p:spPr>
          <a:xfrm>
            <a:off x="4099912" y="2398564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8ED9BE-6278-40AB-2DAB-1BF46D1CBA32}"/>
              </a:ext>
            </a:extLst>
          </p:cNvPr>
          <p:cNvSpPr/>
          <p:nvPr/>
        </p:nvSpPr>
        <p:spPr>
          <a:xfrm>
            <a:off x="3962023" y="2097626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E24FD6-913A-F34B-E8E4-DF738777ADDE}"/>
              </a:ext>
            </a:extLst>
          </p:cNvPr>
          <p:cNvSpPr/>
          <p:nvPr/>
        </p:nvSpPr>
        <p:spPr>
          <a:xfrm>
            <a:off x="3767154" y="1155184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8E02A3-4743-A55F-A3FE-1C4486BA5296}"/>
              </a:ext>
            </a:extLst>
          </p:cNvPr>
          <p:cNvSpPr/>
          <p:nvPr/>
        </p:nvSpPr>
        <p:spPr>
          <a:xfrm>
            <a:off x="4070023" y="1155184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C073139-CEE7-1C6D-5F62-0EFF6362E0C0}"/>
              </a:ext>
            </a:extLst>
          </p:cNvPr>
          <p:cNvSpPr/>
          <p:nvPr/>
        </p:nvSpPr>
        <p:spPr>
          <a:xfrm>
            <a:off x="3767154" y="1468230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3AED9EB-070E-C739-80B3-165A01AA8A3D}"/>
              </a:ext>
            </a:extLst>
          </p:cNvPr>
          <p:cNvSpPr/>
          <p:nvPr/>
        </p:nvSpPr>
        <p:spPr>
          <a:xfrm>
            <a:off x="4070023" y="1468230"/>
            <a:ext cx="150030" cy="157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AC34F05-0A53-721F-5882-36D276577314}"/>
              </a:ext>
            </a:extLst>
          </p:cNvPr>
          <p:cNvSpPr/>
          <p:nvPr/>
        </p:nvSpPr>
        <p:spPr>
          <a:xfrm>
            <a:off x="128478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EB88A97-9ACD-FD2A-C635-47BF04E4D21B}"/>
              </a:ext>
            </a:extLst>
          </p:cNvPr>
          <p:cNvSpPr/>
          <p:nvPr/>
        </p:nvSpPr>
        <p:spPr>
          <a:xfrm>
            <a:off x="7977907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B52A046F-26AF-5656-525C-E31EB11CC64F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DADA71C2-FDBF-9DEF-1A53-143BC9CA0D17}"/>
              </a:ext>
            </a:extLst>
          </p:cNvPr>
          <p:cNvSpPr/>
          <p:nvPr/>
        </p:nvSpPr>
        <p:spPr>
          <a:xfrm>
            <a:off x="7540892" y="1959628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AA115D3-DCCB-5FA0-F1EC-94C635073B54}"/>
              </a:ext>
            </a:extLst>
          </p:cNvPr>
          <p:cNvSpPr/>
          <p:nvPr/>
        </p:nvSpPr>
        <p:spPr>
          <a:xfrm>
            <a:off x="5870618" y="2783659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1125275-7754-C303-B922-05ECBB33BE8B}"/>
              </a:ext>
            </a:extLst>
          </p:cNvPr>
          <p:cNvSpPr/>
          <p:nvPr/>
        </p:nvSpPr>
        <p:spPr>
          <a:xfrm>
            <a:off x="7540892" y="2776332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C4E1BA3-9CE4-9662-53D3-0E0683032431}"/>
              </a:ext>
            </a:extLst>
          </p:cNvPr>
          <p:cNvSpPr/>
          <p:nvPr/>
        </p:nvSpPr>
        <p:spPr>
          <a:xfrm>
            <a:off x="5865393" y="1959628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0EB625F-6285-5394-CD95-67EE07888037}"/>
              </a:ext>
            </a:extLst>
          </p:cNvPr>
          <p:cNvSpPr/>
          <p:nvPr/>
        </p:nvSpPr>
        <p:spPr>
          <a:xfrm>
            <a:off x="6697917" y="2783659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7ED8FA2-E486-566C-C335-078E00102829}"/>
              </a:ext>
            </a:extLst>
          </p:cNvPr>
          <p:cNvSpPr/>
          <p:nvPr/>
        </p:nvSpPr>
        <p:spPr>
          <a:xfrm>
            <a:off x="6692692" y="1959628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657989D-D526-5298-D070-37139255770A}"/>
              </a:ext>
            </a:extLst>
          </p:cNvPr>
          <p:cNvSpPr/>
          <p:nvPr/>
        </p:nvSpPr>
        <p:spPr>
          <a:xfrm>
            <a:off x="5865393" y="1135597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494E5CA-A33A-23E0-E6CD-E17765241999}"/>
              </a:ext>
            </a:extLst>
          </p:cNvPr>
          <p:cNvSpPr/>
          <p:nvPr/>
        </p:nvSpPr>
        <p:spPr>
          <a:xfrm>
            <a:off x="6692692" y="1135597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73C81820-DDEA-75C8-866F-BDD64D7B9FE8}"/>
              </a:ext>
            </a:extLst>
          </p:cNvPr>
          <p:cNvSpPr txBox="1"/>
          <p:nvPr/>
        </p:nvSpPr>
        <p:spPr>
          <a:xfrm>
            <a:off x="4940387" y="3987581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6m 2c 0d 0u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65730929-1339-3DEA-DDA2-E428E284F6D5}"/>
              </a:ext>
            </a:extLst>
          </p:cNvPr>
          <p:cNvSpPr txBox="1"/>
          <p:nvPr/>
        </p:nvSpPr>
        <p:spPr>
          <a:xfrm>
            <a:off x="5993784" y="5298383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6 200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75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50" grpId="0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851487" y="3128485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…c …d …u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1536574" y="4570766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3495E1-2CB9-4AC8-20E6-5C38FCCCB2FD}"/>
              </a:ext>
            </a:extLst>
          </p:cNvPr>
          <p:cNvSpPr/>
          <p:nvPr/>
        </p:nvSpPr>
        <p:spPr>
          <a:xfrm>
            <a:off x="378996" y="1259800"/>
            <a:ext cx="1568677" cy="16135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F60D6B-011C-3221-1CEA-485AE47C1E44}"/>
              </a:ext>
            </a:extLst>
          </p:cNvPr>
          <p:cNvSpPr/>
          <p:nvPr/>
        </p:nvSpPr>
        <p:spPr>
          <a:xfrm>
            <a:off x="2275680" y="1259800"/>
            <a:ext cx="156868" cy="1613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CE27BD-387E-0E99-2743-5BF25F18FD42}"/>
              </a:ext>
            </a:extLst>
          </p:cNvPr>
          <p:cNvSpPr/>
          <p:nvPr/>
        </p:nvSpPr>
        <p:spPr>
          <a:xfrm>
            <a:off x="2597104" y="1259800"/>
            <a:ext cx="156868" cy="1613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4837FF-C69F-3040-7053-657574FBA83E}"/>
              </a:ext>
            </a:extLst>
          </p:cNvPr>
          <p:cNvSpPr/>
          <p:nvPr/>
        </p:nvSpPr>
        <p:spPr>
          <a:xfrm>
            <a:off x="2918528" y="1259800"/>
            <a:ext cx="156868" cy="1613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9DDE0B3-4730-91F1-A361-9018EDB97077}"/>
              </a:ext>
            </a:extLst>
          </p:cNvPr>
          <p:cNvSpPr/>
          <p:nvPr/>
        </p:nvSpPr>
        <p:spPr>
          <a:xfrm>
            <a:off x="3239952" y="1259800"/>
            <a:ext cx="156868" cy="1613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93E2EA6-881F-A7A7-9931-5214D7D8AAA7}"/>
              </a:ext>
            </a:extLst>
          </p:cNvPr>
          <p:cNvSpPr/>
          <p:nvPr/>
        </p:nvSpPr>
        <p:spPr>
          <a:xfrm>
            <a:off x="3579111" y="1259800"/>
            <a:ext cx="156868" cy="1613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46847E4-665D-FB4D-2D4E-C6C67C170EC2}"/>
              </a:ext>
            </a:extLst>
          </p:cNvPr>
          <p:cNvSpPr/>
          <p:nvPr/>
        </p:nvSpPr>
        <p:spPr>
          <a:xfrm>
            <a:off x="4050386" y="1259800"/>
            <a:ext cx="156868" cy="1613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E79CF9-EF1B-5629-DA87-4B0B28B475EB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946931-2AED-EF08-6B28-54BD6DAC090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573A140B-1966-7DF7-CDE4-52BB01BFCAC2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49DA6401-CF11-E964-5395-F44D3E2F8203}"/>
              </a:ext>
            </a:extLst>
          </p:cNvPr>
          <p:cNvSpPr/>
          <p:nvPr/>
        </p:nvSpPr>
        <p:spPr>
          <a:xfrm>
            <a:off x="5914118" y="2285246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08B50A-C03D-4E00-E300-2D0AD5F8A4EB}"/>
              </a:ext>
            </a:extLst>
          </p:cNvPr>
          <p:cNvSpPr/>
          <p:nvPr/>
        </p:nvSpPr>
        <p:spPr>
          <a:xfrm>
            <a:off x="6803293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74FB8F-D1DB-7F95-52DC-14D3AEEF7054}"/>
              </a:ext>
            </a:extLst>
          </p:cNvPr>
          <p:cNvSpPr/>
          <p:nvPr/>
        </p:nvSpPr>
        <p:spPr>
          <a:xfrm>
            <a:off x="6939992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75AADB-6892-B341-1ED1-FF3A104F00D5}"/>
              </a:ext>
            </a:extLst>
          </p:cNvPr>
          <p:cNvSpPr/>
          <p:nvPr/>
        </p:nvSpPr>
        <p:spPr>
          <a:xfrm>
            <a:off x="7095102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A0A60B0-5945-1CD7-4ECB-D4C590A6EB1A}"/>
              </a:ext>
            </a:extLst>
          </p:cNvPr>
          <p:cNvSpPr/>
          <p:nvPr/>
        </p:nvSpPr>
        <p:spPr>
          <a:xfrm>
            <a:off x="7247502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6C35A90-ECE0-8AA8-3752-5C8269D10791}"/>
              </a:ext>
            </a:extLst>
          </p:cNvPr>
          <p:cNvSpPr/>
          <p:nvPr/>
        </p:nvSpPr>
        <p:spPr>
          <a:xfrm>
            <a:off x="5908893" y="146121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338B4CF-EDC4-CA75-0ACE-BFA228CFAAF1}"/>
              </a:ext>
            </a:extLst>
          </p:cNvPr>
          <p:cNvSpPr/>
          <p:nvPr/>
        </p:nvSpPr>
        <p:spPr>
          <a:xfrm>
            <a:off x="7407462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F8A640C-B504-01B0-24E6-B96D15645DCF}"/>
              </a:ext>
            </a:extLst>
          </p:cNvPr>
          <p:cNvSpPr/>
          <p:nvPr/>
        </p:nvSpPr>
        <p:spPr>
          <a:xfrm>
            <a:off x="7787105" y="2367241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EFE0F3B-DB7E-64B6-8DE9-8CC20156CE30}"/>
              </a:ext>
            </a:extLst>
          </p:cNvPr>
          <p:cNvSpPr/>
          <p:nvPr/>
        </p:nvSpPr>
        <p:spPr>
          <a:xfrm>
            <a:off x="7787105" y="2493447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B086304-3AC3-7749-4F43-B4D9778B1016}"/>
              </a:ext>
            </a:extLst>
          </p:cNvPr>
          <p:cNvSpPr/>
          <p:nvPr/>
        </p:nvSpPr>
        <p:spPr>
          <a:xfrm>
            <a:off x="7939505" y="2367241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CC44E29-02FC-8D3E-3394-DCCC0F8D5DDF}"/>
              </a:ext>
            </a:extLst>
          </p:cNvPr>
          <p:cNvSpPr/>
          <p:nvPr/>
        </p:nvSpPr>
        <p:spPr>
          <a:xfrm>
            <a:off x="7939505" y="2493447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D0F6827-6F03-D0B9-EDF5-324DEDF79A1B}"/>
              </a:ext>
            </a:extLst>
          </p:cNvPr>
          <p:cNvSpPr/>
          <p:nvPr/>
        </p:nvSpPr>
        <p:spPr>
          <a:xfrm>
            <a:off x="7942316" y="2619653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F7040D2-F6B4-6D12-AD43-941401EAF16C}"/>
              </a:ext>
            </a:extLst>
          </p:cNvPr>
          <p:cNvSpPr/>
          <p:nvPr/>
        </p:nvSpPr>
        <p:spPr>
          <a:xfrm>
            <a:off x="7715105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338581C-0323-83B1-FB9D-4171F5C428B7}"/>
              </a:ext>
            </a:extLst>
          </p:cNvPr>
          <p:cNvSpPr/>
          <p:nvPr/>
        </p:nvSpPr>
        <p:spPr>
          <a:xfrm>
            <a:off x="7851804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A22977-F38E-BEB7-8349-A414ED75BE77}"/>
              </a:ext>
            </a:extLst>
          </p:cNvPr>
          <p:cNvSpPr/>
          <p:nvPr/>
        </p:nvSpPr>
        <p:spPr>
          <a:xfrm>
            <a:off x="8006914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44EEBF-46E5-EDD4-BAB9-C1C893BAA0A1}"/>
              </a:ext>
            </a:extLst>
          </p:cNvPr>
          <p:cNvSpPr/>
          <p:nvPr/>
        </p:nvSpPr>
        <p:spPr>
          <a:xfrm>
            <a:off x="6805221" y="2285246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CB21163-1CD8-E1D1-7AB1-357F33707231}"/>
              </a:ext>
            </a:extLst>
          </p:cNvPr>
          <p:cNvSpPr txBox="1"/>
          <p:nvPr/>
        </p:nvSpPr>
        <p:spPr>
          <a:xfrm>
            <a:off x="5883383" y="55668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…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40CE608-072D-9103-102C-46F2BAC2E13A}"/>
              </a:ext>
            </a:extLst>
          </p:cNvPr>
          <p:cNvSpPr txBox="1"/>
          <p:nvPr/>
        </p:nvSpPr>
        <p:spPr>
          <a:xfrm>
            <a:off x="4852146" y="4180974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…m …c …d …u</a:t>
            </a:r>
          </a:p>
        </p:txBody>
      </p:sp>
    </p:spTree>
    <p:extLst>
      <p:ext uri="{BB962C8B-B14F-4D97-AF65-F5344CB8AC3E}">
        <p14:creationId xmlns:p14="http://schemas.microsoft.com/office/powerpoint/2010/main" val="1742547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1163334" y="3429000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1c 6d 0u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1283449" y="4846193"/>
            <a:ext cx="1791947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4B54D0-3986-6602-99CF-F1A162698A91}"/>
              </a:ext>
            </a:extLst>
          </p:cNvPr>
          <p:cNvSpPr/>
          <p:nvPr/>
        </p:nvSpPr>
        <p:spPr>
          <a:xfrm>
            <a:off x="378996" y="1259800"/>
            <a:ext cx="1568677" cy="16135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15F535-AAB2-8A28-F7B4-E8C66FADAC00}"/>
              </a:ext>
            </a:extLst>
          </p:cNvPr>
          <p:cNvSpPr/>
          <p:nvPr/>
        </p:nvSpPr>
        <p:spPr>
          <a:xfrm>
            <a:off x="2275680" y="1259800"/>
            <a:ext cx="156868" cy="1613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FB17AE-8D60-B6EB-F85F-C2C1406B450E}"/>
              </a:ext>
            </a:extLst>
          </p:cNvPr>
          <p:cNvSpPr/>
          <p:nvPr/>
        </p:nvSpPr>
        <p:spPr>
          <a:xfrm>
            <a:off x="2597104" y="1259800"/>
            <a:ext cx="156868" cy="1613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762F68-E706-C86F-DD64-07A7C1A5A0E0}"/>
              </a:ext>
            </a:extLst>
          </p:cNvPr>
          <p:cNvSpPr/>
          <p:nvPr/>
        </p:nvSpPr>
        <p:spPr>
          <a:xfrm>
            <a:off x="2918528" y="1259800"/>
            <a:ext cx="156868" cy="1613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3BEEBD2-5F98-5487-E02F-16C98FBF8FB8}"/>
              </a:ext>
            </a:extLst>
          </p:cNvPr>
          <p:cNvSpPr/>
          <p:nvPr/>
        </p:nvSpPr>
        <p:spPr>
          <a:xfrm>
            <a:off x="3239952" y="1259800"/>
            <a:ext cx="156868" cy="1613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985B40-3AC3-102D-F277-44FB20905923}"/>
              </a:ext>
            </a:extLst>
          </p:cNvPr>
          <p:cNvSpPr/>
          <p:nvPr/>
        </p:nvSpPr>
        <p:spPr>
          <a:xfrm>
            <a:off x="3579111" y="1259800"/>
            <a:ext cx="156868" cy="1613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5BC2AA-2F67-F12D-977C-000E3EF117E6}"/>
              </a:ext>
            </a:extLst>
          </p:cNvPr>
          <p:cNvSpPr/>
          <p:nvPr/>
        </p:nvSpPr>
        <p:spPr>
          <a:xfrm>
            <a:off x="4050386" y="1259800"/>
            <a:ext cx="156868" cy="1613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66DF309-7ADA-7904-7F0D-675F23B24D6D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30804B-CE35-FD72-810D-F51044B5A48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641B79D-E476-8FC8-47E3-A0D85EC51376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06E070D5-F25F-2439-519F-5185989394F5}"/>
              </a:ext>
            </a:extLst>
          </p:cNvPr>
          <p:cNvSpPr/>
          <p:nvPr/>
        </p:nvSpPr>
        <p:spPr>
          <a:xfrm>
            <a:off x="5914118" y="2285246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727A74E-BDA7-16B7-D9F5-BD4475695773}"/>
              </a:ext>
            </a:extLst>
          </p:cNvPr>
          <p:cNvSpPr/>
          <p:nvPr/>
        </p:nvSpPr>
        <p:spPr>
          <a:xfrm>
            <a:off x="6803293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C291F9B-3E91-62AD-C506-101F42784E6E}"/>
              </a:ext>
            </a:extLst>
          </p:cNvPr>
          <p:cNvSpPr/>
          <p:nvPr/>
        </p:nvSpPr>
        <p:spPr>
          <a:xfrm>
            <a:off x="6939992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21826B9-E313-789F-CE6B-FC98FDA40AFD}"/>
              </a:ext>
            </a:extLst>
          </p:cNvPr>
          <p:cNvSpPr/>
          <p:nvPr/>
        </p:nvSpPr>
        <p:spPr>
          <a:xfrm>
            <a:off x="7095102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3585CF0-1BFB-3752-57D7-884BDBC5FB11}"/>
              </a:ext>
            </a:extLst>
          </p:cNvPr>
          <p:cNvSpPr/>
          <p:nvPr/>
        </p:nvSpPr>
        <p:spPr>
          <a:xfrm>
            <a:off x="7247502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4852BE4-28CA-E0A1-4C45-9B932524964F}"/>
              </a:ext>
            </a:extLst>
          </p:cNvPr>
          <p:cNvSpPr/>
          <p:nvPr/>
        </p:nvSpPr>
        <p:spPr>
          <a:xfrm>
            <a:off x="5908893" y="146121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CB1D26A-24A6-A456-FC76-FD0C2EFD69CC}"/>
              </a:ext>
            </a:extLst>
          </p:cNvPr>
          <p:cNvSpPr/>
          <p:nvPr/>
        </p:nvSpPr>
        <p:spPr>
          <a:xfrm>
            <a:off x="7407462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5F6DBB6-C814-89EB-A86E-A8E2B9F399CC}"/>
              </a:ext>
            </a:extLst>
          </p:cNvPr>
          <p:cNvSpPr/>
          <p:nvPr/>
        </p:nvSpPr>
        <p:spPr>
          <a:xfrm>
            <a:off x="7787105" y="2367241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C907151-E1DB-3CB6-094D-27F6E1A22723}"/>
              </a:ext>
            </a:extLst>
          </p:cNvPr>
          <p:cNvSpPr/>
          <p:nvPr/>
        </p:nvSpPr>
        <p:spPr>
          <a:xfrm>
            <a:off x="7787105" y="2493447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C7938BB-5A77-8A39-5C1D-817746938BDA}"/>
              </a:ext>
            </a:extLst>
          </p:cNvPr>
          <p:cNvSpPr/>
          <p:nvPr/>
        </p:nvSpPr>
        <p:spPr>
          <a:xfrm>
            <a:off x="7939505" y="2367241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BA35D4F-C8A9-907D-896E-0209D340F40B}"/>
              </a:ext>
            </a:extLst>
          </p:cNvPr>
          <p:cNvSpPr/>
          <p:nvPr/>
        </p:nvSpPr>
        <p:spPr>
          <a:xfrm>
            <a:off x="7939505" y="2493447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8C53A41-4DE6-DFC6-95FE-8E108CC03F70}"/>
              </a:ext>
            </a:extLst>
          </p:cNvPr>
          <p:cNvSpPr/>
          <p:nvPr/>
        </p:nvSpPr>
        <p:spPr>
          <a:xfrm>
            <a:off x="7942316" y="2619653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E824A6E-AD89-E3CC-F1CC-A2EBAF33E641}"/>
              </a:ext>
            </a:extLst>
          </p:cNvPr>
          <p:cNvSpPr/>
          <p:nvPr/>
        </p:nvSpPr>
        <p:spPr>
          <a:xfrm>
            <a:off x="7715105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CEF8FA6-FA19-F476-A668-35FF14548F5F}"/>
              </a:ext>
            </a:extLst>
          </p:cNvPr>
          <p:cNvSpPr/>
          <p:nvPr/>
        </p:nvSpPr>
        <p:spPr>
          <a:xfrm>
            <a:off x="7851804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7AD2B59-51D4-74DA-0B45-01EAAA021AA6}"/>
              </a:ext>
            </a:extLst>
          </p:cNvPr>
          <p:cNvSpPr/>
          <p:nvPr/>
        </p:nvSpPr>
        <p:spPr>
          <a:xfrm>
            <a:off x="8006914" y="1461215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093F6DA-7EF1-E609-4CE9-4656DB3C7DA1}"/>
              </a:ext>
            </a:extLst>
          </p:cNvPr>
          <p:cNvSpPr/>
          <p:nvPr/>
        </p:nvSpPr>
        <p:spPr>
          <a:xfrm>
            <a:off x="6805221" y="2285246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D8F1F94A-9F35-D840-06AE-1C726BFBEAAD}"/>
              </a:ext>
            </a:extLst>
          </p:cNvPr>
          <p:cNvSpPr txBox="1"/>
          <p:nvPr/>
        </p:nvSpPr>
        <p:spPr>
          <a:xfrm>
            <a:off x="4940387" y="3987581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3m 0c 8d 5u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CCE8404C-8105-180C-B9FC-CFA02F4D869E}"/>
              </a:ext>
            </a:extLst>
          </p:cNvPr>
          <p:cNvSpPr txBox="1"/>
          <p:nvPr/>
        </p:nvSpPr>
        <p:spPr>
          <a:xfrm>
            <a:off x="5993784" y="5298383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3 085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17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39" grpId="0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901644" y="3158964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…c …d …u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1616544" y="4592103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71567D-EF68-ACCF-AF21-4E5D2F902D01}"/>
              </a:ext>
            </a:extLst>
          </p:cNvPr>
          <p:cNvSpPr/>
          <p:nvPr/>
        </p:nvSpPr>
        <p:spPr>
          <a:xfrm>
            <a:off x="431258" y="1337137"/>
            <a:ext cx="1550042" cy="152696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8549CB7-0EFD-8342-C730-C73C2C7CBABF}"/>
              </a:ext>
            </a:extLst>
          </p:cNvPr>
          <p:cNvSpPr/>
          <p:nvPr/>
        </p:nvSpPr>
        <p:spPr>
          <a:xfrm>
            <a:off x="2512518" y="1665732"/>
            <a:ext cx="155004" cy="1526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061963A-2113-55FA-6AA9-C1F2F936FCA0}"/>
              </a:ext>
            </a:extLst>
          </p:cNvPr>
          <p:cNvSpPr/>
          <p:nvPr/>
        </p:nvSpPr>
        <p:spPr>
          <a:xfrm>
            <a:off x="2815387" y="1665732"/>
            <a:ext cx="155004" cy="1526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3DF5EAB-925B-0247-0D08-11295D49A139}"/>
              </a:ext>
            </a:extLst>
          </p:cNvPr>
          <p:cNvSpPr/>
          <p:nvPr/>
        </p:nvSpPr>
        <p:spPr>
          <a:xfrm>
            <a:off x="2512518" y="1978778"/>
            <a:ext cx="155004" cy="1526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AACEEF5-9EF9-717E-AD52-478AF4FB6F69}"/>
              </a:ext>
            </a:extLst>
          </p:cNvPr>
          <p:cNvSpPr/>
          <p:nvPr/>
        </p:nvSpPr>
        <p:spPr>
          <a:xfrm>
            <a:off x="2815387" y="1978778"/>
            <a:ext cx="155004" cy="1526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C43203-8168-DD32-EA8A-A430632A58EE}"/>
              </a:ext>
            </a:extLst>
          </p:cNvPr>
          <p:cNvSpPr/>
          <p:nvPr/>
        </p:nvSpPr>
        <p:spPr>
          <a:xfrm>
            <a:off x="2512518" y="2291824"/>
            <a:ext cx="155004" cy="1526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7F3BEF7-A5E2-DCD8-395B-71EDE4999A64}"/>
              </a:ext>
            </a:extLst>
          </p:cNvPr>
          <p:cNvSpPr/>
          <p:nvPr/>
        </p:nvSpPr>
        <p:spPr>
          <a:xfrm>
            <a:off x="2815387" y="2291824"/>
            <a:ext cx="155004" cy="1526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BCC174-379F-9FD4-43C9-063057954836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4205DD-4C3D-A4BF-BFF0-36A05A5F1AA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EBEC00E-AFF3-070B-6824-D57F8D776B78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509FE8B-D194-A260-1679-CAA4BB4DA10E}"/>
              </a:ext>
            </a:extLst>
          </p:cNvPr>
          <p:cNvSpPr/>
          <p:nvPr/>
        </p:nvSpPr>
        <p:spPr>
          <a:xfrm>
            <a:off x="8465401" y="203837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DC2F7C-2795-6301-A383-B9EBE99ACF21}"/>
              </a:ext>
            </a:extLst>
          </p:cNvPr>
          <p:cNvSpPr/>
          <p:nvPr/>
        </p:nvSpPr>
        <p:spPr>
          <a:xfrm>
            <a:off x="8625361" y="203837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44B5D0-F52E-4D52-F0AA-FE89A1CF0706}"/>
              </a:ext>
            </a:extLst>
          </p:cNvPr>
          <p:cNvSpPr/>
          <p:nvPr/>
        </p:nvSpPr>
        <p:spPr>
          <a:xfrm>
            <a:off x="5893861" y="119595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F30906-F85F-1BE8-1F9C-D74F56761A21}"/>
              </a:ext>
            </a:extLst>
          </p:cNvPr>
          <p:cNvSpPr/>
          <p:nvPr/>
        </p:nvSpPr>
        <p:spPr>
          <a:xfrm>
            <a:off x="5085517" y="119595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F3E644E-4AE0-E737-0C88-39C89B4AC0FC}"/>
              </a:ext>
            </a:extLst>
          </p:cNvPr>
          <p:cNvSpPr/>
          <p:nvPr/>
        </p:nvSpPr>
        <p:spPr>
          <a:xfrm>
            <a:off x="7536384" y="120429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96CC67-2A0F-2E45-93E1-708691019BFE}"/>
              </a:ext>
            </a:extLst>
          </p:cNvPr>
          <p:cNvSpPr/>
          <p:nvPr/>
        </p:nvSpPr>
        <p:spPr>
          <a:xfrm>
            <a:off x="6728040" y="120429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3C4299-EE61-C858-0F7E-46E5C92C268C}"/>
              </a:ext>
            </a:extLst>
          </p:cNvPr>
          <p:cNvSpPr/>
          <p:nvPr/>
        </p:nvSpPr>
        <p:spPr>
          <a:xfrm>
            <a:off x="5893861" y="2030027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777A1E9-7B6C-114C-6210-2EC91016848B}"/>
              </a:ext>
            </a:extLst>
          </p:cNvPr>
          <p:cNvSpPr/>
          <p:nvPr/>
        </p:nvSpPr>
        <p:spPr>
          <a:xfrm>
            <a:off x="5085517" y="2030027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D10315-EC46-4017-D70C-A931F90257F9}"/>
              </a:ext>
            </a:extLst>
          </p:cNvPr>
          <p:cNvSpPr/>
          <p:nvPr/>
        </p:nvSpPr>
        <p:spPr>
          <a:xfrm>
            <a:off x="7536384" y="2038370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2677E6-26D0-AFDF-0B41-B2702738A329}"/>
              </a:ext>
            </a:extLst>
          </p:cNvPr>
          <p:cNvSpPr/>
          <p:nvPr/>
        </p:nvSpPr>
        <p:spPr>
          <a:xfrm>
            <a:off x="6728040" y="2038370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6184C4-6A5A-040C-41CA-9ED8101AD836}"/>
              </a:ext>
            </a:extLst>
          </p:cNvPr>
          <p:cNvSpPr/>
          <p:nvPr/>
        </p:nvSpPr>
        <p:spPr>
          <a:xfrm>
            <a:off x="5908932" y="2855760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E4A459-5850-3E54-EE99-F06521C4110C}"/>
              </a:ext>
            </a:extLst>
          </p:cNvPr>
          <p:cNvSpPr/>
          <p:nvPr/>
        </p:nvSpPr>
        <p:spPr>
          <a:xfrm>
            <a:off x="5100588" y="2855760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AB56BD-9B44-099C-DF0B-F0ECA428BB1E}"/>
              </a:ext>
            </a:extLst>
          </p:cNvPr>
          <p:cNvSpPr/>
          <p:nvPr/>
        </p:nvSpPr>
        <p:spPr>
          <a:xfrm>
            <a:off x="7551455" y="2864103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81E24D3-3664-F648-E6D8-DA15B191D701}"/>
              </a:ext>
            </a:extLst>
          </p:cNvPr>
          <p:cNvSpPr/>
          <p:nvPr/>
        </p:nvSpPr>
        <p:spPr>
          <a:xfrm>
            <a:off x="6743111" y="2864103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DD67EED-2385-185D-345A-030D82D964CA}"/>
              </a:ext>
            </a:extLst>
          </p:cNvPr>
          <p:cNvSpPr txBox="1"/>
          <p:nvPr/>
        </p:nvSpPr>
        <p:spPr>
          <a:xfrm>
            <a:off x="5883383" y="55668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…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D7724FC-6836-A909-844F-28B51E698273}"/>
              </a:ext>
            </a:extLst>
          </p:cNvPr>
          <p:cNvSpPr txBox="1"/>
          <p:nvPr/>
        </p:nvSpPr>
        <p:spPr>
          <a:xfrm>
            <a:off x="4852146" y="4180974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…m …c …d …u</a:t>
            </a:r>
          </a:p>
        </p:txBody>
      </p:sp>
    </p:spTree>
    <p:extLst>
      <p:ext uri="{BB962C8B-B14F-4D97-AF65-F5344CB8AC3E}">
        <p14:creationId xmlns:p14="http://schemas.microsoft.com/office/powerpoint/2010/main" val="26255328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</TotalTime>
  <Words>275</Words>
  <Application>Microsoft Office PowerPoint</Application>
  <PresentationFormat>Affichage à l'écran (4:3)</PresentationFormat>
  <Paragraphs>160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et explique :</vt:lpstr>
      <vt:lpstr>Complète.</vt:lpstr>
      <vt:lpstr>Correction </vt:lpstr>
      <vt:lpstr>Complète.</vt:lpstr>
      <vt:lpstr>Correction</vt:lpstr>
      <vt:lpstr>Complète.</vt:lpstr>
      <vt:lpstr>Correction</vt:lpstr>
      <vt:lpstr>Complète.</vt:lpstr>
      <vt:lpstr>Correction</vt:lpstr>
      <vt:lpstr>Complète.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41</cp:revision>
  <dcterms:created xsi:type="dcterms:W3CDTF">2023-02-07T14:55:57Z</dcterms:created>
  <dcterms:modified xsi:type="dcterms:W3CDTF">2025-10-24T09:24:23Z</dcterms:modified>
</cp:coreProperties>
</file>